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Amatic SC" panose="020B0604020202020204" charset="-79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Inconsolata" panose="020B0604020202020204" charset="0"/>
      <p:regular r:id="rId41"/>
      <p:bold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Light" panose="020B0604020202020204" charset="0"/>
      <p:regular r:id="rId47"/>
      <p:bold r:id="rId48"/>
      <p:italic r:id="rId49"/>
      <p:boldItalic r:id="rId50"/>
    </p:embeddedFont>
    <p:embeddedFont>
      <p:font typeface="Roboto Medium" panose="020B0604020202020204" charset="0"/>
      <p:regular r:id="rId51"/>
      <p:bold r:id="rId52"/>
      <p:italic r:id="rId53"/>
      <p:boldItalic r:id="rId54"/>
    </p:embeddedFont>
    <p:embeddedFont>
      <p:font typeface="Roboto Thin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488A8A-350A-4954-8B2D-8A05FA2A319E}">
  <a:tblStyle styleId="{BA488A8A-350A-4954-8B2D-8A05FA2A31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01" autoAdjust="0"/>
  </p:normalViewPr>
  <p:slideViewPr>
    <p:cSldViewPr snapToGrid="0">
      <p:cViewPr varScale="1">
        <p:scale>
          <a:sx n="230" d="100"/>
          <a:sy n="230" d="100"/>
        </p:scale>
        <p:origin x="1042" y="139"/>
      </p:cViewPr>
      <p:guideLst>
        <p:guide orient="horz" pos="2381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0ecf98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g3fd0ecf98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640-50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With-functions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one loop now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repetition (DRY)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been using functions for a while (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indexOf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toLowerCase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how we create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change ‘-’ to ‘=‘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alert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these functions are typically verbs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ellipsis if string is too long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&gt; 5)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content.substring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(0, 4) + '...');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 else {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console.log(content);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}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has a definition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definition defines the name and parameters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passing something in it’s an argument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can “call” the function using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parens</a:t>
            </a: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3fd0ecf988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650-710 (20 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710-20 (review)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requires one definition and at least one call (or else it’s dead code)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to hand back values (returns a value means it provides a value to the caller)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up to the caller how they want to handle a returned value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think about how your function will be used – what makes sense as options for parameters (what changes), what would be useful for the caller to receive, etc.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g3fd0ecf98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3fd0ecf98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720-25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good use case for an array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good at holding related content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" name="Google Shape;1177;g3fd0ecf988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725-35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is a “.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file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 related pieces of information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array is basically labels (or properties of Joan) and second has descriptions for those labels or properties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would I try to associate these?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input = 'Real Name';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joanOfArcInfoParts.indexOf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(input);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joanOfArcInfoValues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indexOfInput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connect each of these using indices but it won’t be extensible, readable or maintainable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programming I think “what would happen if another program did…” a lot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a programmer delete one of these values?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not good at describing relationships 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3fd0ecf988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g3fd0ecf98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735-45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want to take more time on this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below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 properties can be accessed with 'bracket notation'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name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['real name']);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'dot notation' if the property has no spaces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if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gandalf.hasRetirementPlan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 {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// Or with a variable that matches the name of the property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= 'age 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)';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var years =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ageProperty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alert('My 401k has been gathering interest for ' + years + ' years!');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}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You can access arrays and their properties from an object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alert('I have more than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gandalf.aliases.length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+ ' aliases');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Non-existent properties return undefined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designation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['designation']);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Objects can also contain other objects, whose properties can be accessed by chaining dot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was written by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// Or with bracket notation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alert('My favorite song is ' +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['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favoriteSong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']['name']);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0ecf98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45" name="Google Shape;1045;g3fd0ecf98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745-50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g3fd0ecf988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750-55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over it again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out object can contain other objects and we can chain notation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gandalf.favoriteSong.artist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Calibri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Calibri"/>
                <a:cs typeface="Arial"/>
                <a:sym typeface="Arial"/>
              </a:rPr>
              <a:t>Show reassignment of values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755-810 (</a:t>
            </a:r>
            <a:r>
              <a:rPr lang="en" dirty="0"/>
              <a:t>15 minutes)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g3fd0ecf988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755-810 (15 minutes)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810-25 (15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825-35 (10 min)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have functions with a bit of a different syntax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methods – functions associated with an object are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using “this”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keyword to reference the object you are inside of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on we’ll make many “instances” of the same object and need “this” to differentiate them</a:t>
            </a:r>
          </a:p>
        </p:txBody>
      </p:sp>
      <p:sp>
        <p:nvSpPr>
          <p:cNvPr id="1279" name="Google Shape;1279;g3fd0ecf988_2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fd0ecf98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game that allows the user to provide inputs which call methods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play it forever – until cancel is pressed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840-55 (15 min)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fd0ecf98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54" name="Google Shape;1054;g3fd0ecf988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840-55 (15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3fd0ecf988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3fd0ecf9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</p:txBody>
      </p:sp>
      <p:sp>
        <p:nvSpPr>
          <p:cNvPr id="1063" name="Google Shape;1063;g3fd0ecf988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fd0ecf98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g4c7542969f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630-35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3fd0ecf988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635-35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3fd0ecf98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635-40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Annoying to type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read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happens if I want to change from “-” to “=“?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lowercase the strings?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alert?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I want to ellipsis when a string is long?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fd0ecf98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8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 (27-</a:t>
            </a:r>
            <a:r>
              <a:rPr lang="en-US" dirty="0" err="1">
                <a:latin typeface="Roboto Light"/>
                <a:ea typeface="Roboto Light"/>
                <a:cs typeface="Roboto Light"/>
                <a:sym typeface="Roboto Light"/>
              </a:rPr>
              <a:t>MyFirstFunctions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1" name="Google Shape;1151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Working in pairs fill in the missing functions and function calls.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80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90DD-7C22-430B-8C6C-015B9962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" y="1368365"/>
            <a:ext cx="8951843" cy="240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lang="en" b="1"/>
              <a:t>properties</a:t>
            </a:r>
            <a:r>
              <a:rPr lang="en"/>
              <a:t> and </a:t>
            </a:r>
            <a:r>
              <a:rPr lang="en" b="1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9C4546E-10D3-41A4-B2B3-79C66B595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26960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26" name="Picture 2" descr="Batman Coding GIF">
            <a:extLst>
              <a:ext uri="{FF2B5EF4-FFF2-40B4-BE49-F238E27FC236}">
                <a16:creationId xmlns:a16="http://schemas.microsoft.com/office/drawing/2014/main" id="{880BF7D8-7AE8-43C5-B7C1-11846DFAE5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0" y="1132742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lang="en" b="1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lang="en" b="1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lang="en" b="1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3470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{BA488A8A-350A-4954-8B2D-8A05FA2A319E}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Basic Objects </a:t>
            </a:r>
            <a:endParaRPr sz="30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Basic Objects (</a:t>
            </a:r>
            <a:r>
              <a:rPr lang="en-US" dirty="0"/>
              <a:t>31-MyFirstObject)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3" name="Google Shape;128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3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With a partner, spend the next few moments studying the code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93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object.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32-</a:t>
            </a:r>
            <a:r>
              <a:rPr lang="en-US" dirty="0" err="1"/>
              <a:t>CarGame</a:t>
            </a:r>
            <a:r>
              <a:rPr lang="en-US" dirty="0"/>
              <a:t>: </a:t>
            </a:r>
            <a:r>
              <a:rPr lang="en" dirty="0"/>
              <a:t>Run That Car!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9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Right Now You </a:t>
            </a:r>
            <a:r>
              <a:rPr lang="en-US" dirty="0"/>
              <a:t>Might </a:t>
            </a:r>
            <a:r>
              <a:rPr lang="en" dirty="0"/>
              <a:t>Feel Like</a:t>
            </a:r>
            <a:endParaRPr dirty="0"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2052" name="Picture 4" descr="Coding GIF">
            <a:extLst>
              <a:ext uri="{FF2B5EF4-FFF2-40B4-BE49-F238E27FC236}">
                <a16:creationId xmlns:a16="http://schemas.microsoft.com/office/drawing/2014/main" id="{B69B8531-B226-4993-9532-FB4B82D80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08" y="17145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 (32-</a:t>
            </a:r>
            <a:r>
              <a:rPr lang="en-US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CarGame</a:t>
            </a:r>
            <a:r>
              <a:rPr lang="en-US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6" name="Google Shape;1316;p9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code from the previous activity as a starting point, create a complete application such that: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7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7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atman Coding GIF">
            <a:extLst>
              <a:ext uri="{FF2B5EF4-FFF2-40B4-BE49-F238E27FC236}">
                <a16:creationId xmlns:a16="http://schemas.microsoft.com/office/drawing/2014/main" id="{BCB89349-EE75-42FD-AE57-13A854DD0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31" y="10477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Google Shape;106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1607527" cy="5337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4" descr="Coding GIF">
            <a:extLst>
              <a:ext uri="{FF2B5EF4-FFF2-40B4-BE49-F238E27FC236}">
                <a16:creationId xmlns:a16="http://schemas.microsoft.com/office/drawing/2014/main" id="{67115342-34D7-489C-B5C3-1D889644F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6" y="186167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3"/>
          <p:cNvSpPr txBox="1">
            <a:spLocks noGrp="1"/>
          </p:cNvSpPr>
          <p:nvPr>
            <p:ph type="subTitle" idx="1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3"/>
          <p:cNvSpPr txBox="1">
            <a:spLocks noGrp="1"/>
          </p:cNvSpPr>
          <p:nvPr>
            <p:ph type="subTitle" idx="2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3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26-</a:t>
            </a:r>
            <a:r>
              <a:rPr lang="en-US" dirty="0" err="1"/>
              <a:t>SuperheroLogging</a:t>
            </a:r>
            <a:r>
              <a:rPr lang="en-US" dirty="0"/>
              <a:t> </a:t>
            </a:r>
            <a:r>
              <a:rPr lang="en" dirty="0"/>
              <a:t>Logging: No Functions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6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1506</Words>
  <Application>Microsoft Office PowerPoint</Application>
  <PresentationFormat>On-screen Show (16:9)</PresentationFormat>
  <Paragraphs>319</Paragraphs>
  <Slides>31</Slides>
  <Notes>31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Roboto Medium</vt:lpstr>
      <vt:lpstr>Inconsolata</vt:lpstr>
      <vt:lpstr>Roboto Light</vt:lpstr>
      <vt:lpstr>Roboto</vt:lpstr>
      <vt:lpstr>Roboto Thin</vt:lpstr>
      <vt:lpstr>Arial</vt:lpstr>
      <vt:lpstr>Calibri</vt:lpstr>
      <vt:lpstr>Amatic SC</vt:lpstr>
      <vt:lpstr>Simple Light</vt:lpstr>
      <vt:lpstr>Unbranded</vt:lpstr>
      <vt:lpstr>Lesson 3.3</vt:lpstr>
      <vt:lpstr>This Will Soon Be You</vt:lpstr>
      <vt:lpstr>But Right Now You Might Feel Like</vt:lpstr>
      <vt:lpstr>Transformation to Come!</vt:lpstr>
      <vt:lpstr>Today’s Class</vt:lpstr>
      <vt:lpstr>Objectives</vt:lpstr>
      <vt:lpstr>JavaScript Functions</vt:lpstr>
      <vt:lpstr>26-SuperheroLogging Logging: No Functions  </vt:lpstr>
      <vt:lpstr>Mondo Repetitive</vt:lpstr>
      <vt:lpstr>Logging: With Functions  </vt:lpstr>
      <vt:lpstr>Much Better with Functions!</vt:lpstr>
      <vt:lpstr>20 minutes</vt:lpstr>
      <vt:lpstr>Partner Activity: My First Functions  (27-MyFirstFunctions)</vt:lpstr>
      <vt:lpstr>JavaScript Objects</vt:lpstr>
      <vt:lpstr>Good Arrays</vt:lpstr>
      <vt:lpstr>Joan of Arc (Bad Arrays)  </vt:lpstr>
      <vt:lpstr>Associated Data ==/== Arrays</vt:lpstr>
      <vt:lpstr>Gandalf the Grey Objects</vt:lpstr>
      <vt:lpstr>Gandalf: The Object</vt:lpstr>
      <vt:lpstr>Objects Visualized</vt:lpstr>
      <vt:lpstr>Objects Visualized</vt:lpstr>
      <vt:lpstr>Objects Visualized</vt:lpstr>
      <vt:lpstr>Objects Visualized</vt:lpstr>
      <vt:lpstr>Gandalf: The Grey Objects (Repeat)</vt:lpstr>
      <vt:lpstr>PowerPoint Presentation</vt:lpstr>
      <vt:lpstr>Group Activity: Basic Objects (31-MyFirstObject)</vt:lpstr>
      <vt:lpstr>PowerPoint Presentation</vt:lpstr>
      <vt:lpstr>32-CarGame: Run That Car!</vt:lpstr>
      <vt:lpstr>PowerPoint Presentation</vt:lpstr>
      <vt:lpstr>Challenge: Run That Car! (32-CarGame)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3.3</dc:title>
  <cp:lastModifiedBy>Spencer Shadley</cp:lastModifiedBy>
  <cp:revision>14</cp:revision>
  <dcterms:modified xsi:type="dcterms:W3CDTF">2019-11-30T06:50:50Z</dcterms:modified>
</cp:coreProperties>
</file>